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94" r:id="rId3"/>
    <p:sldId id="289" r:id="rId4"/>
    <p:sldId id="288" r:id="rId5"/>
    <p:sldId id="269" r:id="rId6"/>
    <p:sldId id="290" r:id="rId7"/>
    <p:sldId id="279" r:id="rId8"/>
    <p:sldId id="274" r:id="rId9"/>
    <p:sldId id="292" r:id="rId10"/>
    <p:sldId id="278" r:id="rId11"/>
    <p:sldId id="277" r:id="rId12"/>
    <p:sldId id="293" r:id="rId13"/>
    <p:sldId id="29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5009"/>
    <a:srgbClr val="EB05EB"/>
    <a:srgbClr val="7820D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19" autoAdjust="0"/>
    <p:restoredTop sz="94599" autoAdjust="0"/>
  </p:normalViewPr>
  <p:slideViewPr>
    <p:cSldViewPr>
      <p:cViewPr varScale="1">
        <p:scale>
          <a:sx n="65" d="100"/>
          <a:sy n="65" d="100"/>
        </p:scale>
        <p:origin x="-1325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2C1B7-4EF8-4412-9E5F-B4DC5CF26FF5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279EF-106C-412E-B925-F31B1B03D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Спасибо моим друзьям, родителям и нашей воспитательнице!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279EF-106C-412E-B925-F31B1B03D54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0B8B51E-B8F9-4016-BC14-B83671CE5509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F5411A4-A646-403F-891C-AA75B7E4D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B8B51E-B8F9-4016-BC14-B83671CE5509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5411A4-A646-403F-891C-AA75B7E4D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B8B51E-B8F9-4016-BC14-B83671CE5509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5411A4-A646-403F-891C-AA75B7E4D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B8B51E-B8F9-4016-BC14-B83671CE5509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5411A4-A646-403F-891C-AA75B7E4D8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B8B51E-B8F9-4016-BC14-B83671CE5509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5411A4-A646-403F-891C-AA75B7E4D8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B8B51E-B8F9-4016-BC14-B83671CE5509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5411A4-A646-403F-891C-AA75B7E4D8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B8B51E-B8F9-4016-BC14-B83671CE5509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5411A4-A646-403F-891C-AA75B7E4D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B8B51E-B8F9-4016-BC14-B83671CE5509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5411A4-A646-403F-891C-AA75B7E4D8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B8B51E-B8F9-4016-BC14-B83671CE5509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5411A4-A646-403F-891C-AA75B7E4D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0B8B51E-B8F9-4016-BC14-B83671CE5509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5411A4-A646-403F-891C-AA75B7E4D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0B8B51E-B8F9-4016-BC14-B83671CE5509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F5411A4-A646-403F-891C-AA75B7E4D8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0B8B51E-B8F9-4016-BC14-B83671CE5509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F5411A4-A646-403F-891C-AA75B7E4D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415210" cy="23574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Творческий проект  с использованием </a:t>
            </a:r>
            <a:r>
              <a:rPr lang="ru-RU" sz="3600" dirty="0" err="1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360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контруктора</a:t>
            </a:r>
            <a:r>
              <a:rPr lang="ru-RU" sz="36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 в подготовительной группе на тему: </a:t>
            </a:r>
            <a:r>
              <a:rPr lang="ru-RU" sz="2800" dirty="0" smtClean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«ЛЕГО СИТИ»  </a:t>
            </a:r>
            <a:endParaRPr lang="ru-RU" sz="40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1142976" y="3214686"/>
            <a:ext cx="4000528" cy="1329695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1285852" y="3357562"/>
            <a:ext cx="3571900" cy="1472547"/>
          </a:xfrm>
          <a:prstGeom prst="rect">
            <a:avLst/>
          </a:prstGeom>
        </p:spPr>
        <p:txBody>
          <a:bodyPr vert="horz" anchor="b">
            <a:normAutofit fontScale="4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2928926" y="3071810"/>
            <a:ext cx="3071834" cy="1214446"/>
          </a:xfrm>
          <a:prstGeom prst="rect">
            <a:avLst/>
          </a:prstGeom>
        </p:spPr>
        <p:txBody>
          <a:bodyPr vert="horz" anchor="b">
            <a:normAutofit fontScale="2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B05EB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МДОУ</a:t>
            </a:r>
            <a:r>
              <a:rPr kumimoji="0" lang="ru-RU" sz="9600" b="1" i="0" u="none" strike="noStrike" kern="1200" cap="none" spc="0" normalizeH="0" noProof="0" dirty="0" smtClean="0">
                <a:ln>
                  <a:noFill/>
                </a:ln>
                <a:solidFill>
                  <a:srgbClr val="EB05EB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«Детский сад п.Заря» </a:t>
            </a:r>
            <a:r>
              <a:rPr kumimoji="0" lang="ru-RU" sz="9600" b="1" i="0" u="none" strike="noStrike" kern="1200" cap="none" spc="0" normalizeH="0" noProof="0" dirty="0" err="1" smtClean="0">
                <a:ln>
                  <a:noFill/>
                </a:ln>
                <a:solidFill>
                  <a:srgbClr val="EB05EB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Алапаевского</a:t>
            </a:r>
            <a:r>
              <a:rPr kumimoji="0" lang="ru-RU" sz="9600" b="1" i="0" u="none" strike="noStrike" kern="1200" cap="none" spc="0" normalizeH="0" noProof="0" dirty="0" smtClean="0">
                <a:ln>
                  <a:noFill/>
                </a:ln>
                <a:solidFill>
                  <a:srgbClr val="EB05EB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района</a:t>
            </a:r>
            <a:endParaRPr kumimoji="0" lang="ru-RU" sz="9600" b="1" i="0" u="none" strike="noStrike" kern="1200" cap="none" spc="0" normalizeH="0" baseline="0" noProof="0" dirty="0">
              <a:ln>
                <a:noFill/>
              </a:ln>
              <a:solidFill>
                <a:srgbClr val="EB05EB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3071802" y="4429132"/>
            <a:ext cx="3071834" cy="642942"/>
          </a:xfrm>
          <a:prstGeom prst="rect">
            <a:avLst/>
          </a:prstGeom>
        </p:spPr>
        <p:txBody>
          <a:bodyPr vert="horz" anchor="b">
            <a:normAutofit fontScale="2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2022год</a:t>
            </a:r>
            <a:endParaRPr kumimoji="0" lang="ru-RU" sz="8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20502808">
            <a:off x="141310" y="723286"/>
            <a:ext cx="7244546" cy="1807249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 вот и «Я»</a:t>
            </a:r>
            <a:br>
              <a:rPr lang="ru-RU" sz="2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Тот самый мальчик Даниил и моё изобретение из </a:t>
            </a:r>
            <a:r>
              <a:rPr lang="ru-RU" sz="27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конструктора перекидной мост через реку «</a:t>
            </a:r>
            <a:r>
              <a:rPr lang="ru-RU" sz="27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Тико</a:t>
            </a:r>
            <a:r>
              <a:rPr lang="ru-RU" sz="2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 в городе «Сити».</a:t>
            </a:r>
            <a:br>
              <a:rPr lang="ru-RU" sz="2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Screenshot_20220204-115315_WhatsAp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2857496"/>
            <a:ext cx="5360082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77472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 вот и мы! И наш сказочный город «Сити».</a:t>
            </a:r>
            <a:endParaRPr lang="ru-RU" sz="2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-20220204-WA00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1714489"/>
            <a:ext cx="6000792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71670" y="5072074"/>
            <a:ext cx="642942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КОНЕЦ!!!!!!!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-20220204-WA00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714356"/>
            <a:ext cx="5595945" cy="41969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пас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" y="0"/>
            <a:ext cx="9141203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428604"/>
            <a:ext cx="8229600" cy="500066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Развитие творческих способностей, конструкторских умений и навыков,  воспитание личностей, способных самостоятельно ставить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перед собой задачи и решать их, находя оригинальные способы решения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Развивать творческую инициативу, самостоятельность.</a:t>
            </a:r>
          </a:p>
          <a:p>
            <a:pPr>
              <a:lnSpc>
                <a:spcPct val="120000"/>
              </a:lnSpc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         Развивать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умение анализировать предмет, выделять его характерные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особенности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основные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функциональные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части, устанавливать взаимосвязь между их назначением и строением.</a:t>
            </a:r>
          </a:p>
          <a:p>
            <a:pPr>
              <a:lnSpc>
                <a:spcPct val="120000"/>
              </a:lnSpc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         Учить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заранее обдумывать содержание будущей постройки.</a:t>
            </a:r>
          </a:p>
          <a:p>
            <a:pPr>
              <a:lnSpc>
                <a:spcPct val="120000"/>
              </a:lnSpc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Развивать и закреплять навыки построения устойчивых моделей.</a:t>
            </a:r>
          </a:p>
          <a:p>
            <a:pPr>
              <a:lnSpc>
                <a:spcPct val="120000"/>
              </a:lnSpc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познавательную активность, речь, воображение, фантазию.</a:t>
            </a:r>
          </a:p>
          <a:p>
            <a:pPr>
              <a:lnSpc>
                <a:spcPct val="120000"/>
              </a:lnSpc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трудолюбие, стремление помогать друг другу, желание работать в коллективе.</a:t>
            </a:r>
          </a:p>
          <a:p>
            <a:pPr>
              <a:lnSpc>
                <a:spcPct val="120000"/>
              </a:lnSpc>
            </a:pP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Обьект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Легоконструирование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Предмет исследования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: исследование разных видов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исследования наблюдений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поисково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–исследовательский;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творческо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-исследовательский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ru-RU" sz="4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428605"/>
            <a:ext cx="8229600" cy="3000396"/>
          </a:xfrm>
        </p:spPr>
        <p:txBody>
          <a:bodyPr/>
          <a:lstStyle/>
          <a:p>
            <a:endParaRPr lang="ru-RU" dirty="0" smtClean="0"/>
          </a:p>
          <a:p>
            <a:pPr>
              <a:lnSpc>
                <a:spcPct val="15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Здравствуйте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! Меня зовут Даниил. Мне 6 лет. Я хожу в детский сад в подготовительную группу. Хочу рассказать вам свою историю.</a:t>
            </a:r>
          </a:p>
          <a:p>
            <a:pPr>
              <a:lnSpc>
                <a:spcPct val="15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Однажды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мы с папой включили телевизор и там шла увлекательная передача 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его изобретателе. И я очень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заинтерисовался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легоконструированием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лег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3642838"/>
            <a:ext cx="3786213" cy="283808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220202-WA00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357166"/>
            <a:ext cx="3500462" cy="2625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-20220202-WA0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286124"/>
            <a:ext cx="3524274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995936" y="980728"/>
            <a:ext cx="4752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857620" y="571480"/>
            <a:ext cx="48245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пришёл на следующий день в детский сад  и рассказал ребятам и воспитателю об этом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легоконструировании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 моего рассказа Ирина Владимировна предложила нам с ребятами узнать больше 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и сделать совместную стенгазету и сконструировать  разные конструкции.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5632" y="3714752"/>
            <a:ext cx="45783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Тогда я спросил у ребят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 согласны с предложением  Ирины Владимировны!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что ребята ответили.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Да!!!!!!!!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14744" y="428604"/>
            <a:ext cx="4457704" cy="642942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Где же найти мне больше информации?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рррррррррр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604"/>
            <a:ext cx="3688777" cy="4057655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2714612" y="1928802"/>
            <a:ext cx="221457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2714612" y="3000372"/>
            <a:ext cx="3643338" cy="3667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2857488" y="4000504"/>
            <a:ext cx="300039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 descr="unnam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2285992"/>
            <a:ext cx="1214446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 descr="комп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1000108"/>
            <a:ext cx="1376446" cy="1376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Рисунок 27" descr="люд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9322" y="3643314"/>
            <a:ext cx="1430623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-20220202-WA00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357298"/>
            <a:ext cx="4381531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-20220202-WA00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2857496"/>
            <a:ext cx="4381530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000232" y="285728"/>
            <a:ext cx="5314960" cy="642942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Стенгазета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«Всё о </a:t>
            </a:r>
            <a:r>
              <a:rPr kumimoji="0" lang="ru-RU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Лего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-20220122-WA00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10727" y="1571612"/>
            <a:ext cx="2760263" cy="3680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2"/>
          <p:cNvSpPr txBox="1">
            <a:spLocks/>
          </p:cNvSpPr>
          <p:nvPr/>
        </p:nvSpPr>
        <p:spPr>
          <a:xfrm>
            <a:off x="214282" y="357166"/>
            <a:ext cx="8229600" cy="1143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Я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«заразил» своей идеей ребят так, что они увлеклись конструированием из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Л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его, не только в детском саду, но и дома.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Рисунок 4" descr="IMG-20220124-WA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531924"/>
            <a:ext cx="2071702" cy="36830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-20220126-WA0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1571612"/>
            <a:ext cx="2605503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357950" y="5572140"/>
            <a:ext cx="2314564" cy="50006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510350" y="5867416"/>
            <a:ext cx="2314564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662750" y="6019816"/>
            <a:ext cx="2314564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57950" y="5572140"/>
            <a:ext cx="2002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Кремлёвские часы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4678" y="5572140"/>
            <a:ext cx="2540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Военная машина «БТР»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472" y="5572140"/>
            <a:ext cx="1606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Броне машина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Нашей фантазии не было придела, мы с друзьями все глубже стали изучать, анализировать, изобретать!!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-20220202-WA00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428736"/>
            <a:ext cx="2857520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-20220202-WA001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1357298"/>
            <a:ext cx="2290481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Содержимое 6" descr="IMG-20220204-WA000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794" y="4143380"/>
            <a:ext cx="3357586" cy="19668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571472" y="3643314"/>
            <a:ext cx="2725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Строим кафе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Амазония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000760" y="5643578"/>
            <a:ext cx="1891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Строим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28926" y="6215082"/>
            <a:ext cx="2034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Строим мост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-20220117-WA000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228671">
            <a:off x="68774" y="2099927"/>
            <a:ext cx="4315310" cy="27067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IMG-20220119-WA00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61333">
            <a:off x="4931864" y="1645722"/>
            <a:ext cx="3637144" cy="3637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786182" y="5857892"/>
            <a:ext cx="278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Строим военную технику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985</TotalTime>
  <Words>331</Words>
  <Application>Microsoft Office PowerPoint</Application>
  <PresentationFormat>Экран (4:3)</PresentationFormat>
  <Paragraphs>48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     Творческий проект  с использованием лего контруктора  в подготовительной группе на тему:   «ЛЕГО СИТИ»  </vt:lpstr>
      <vt:lpstr>Слайд 2</vt:lpstr>
      <vt:lpstr>Слайд 3</vt:lpstr>
      <vt:lpstr>Слайд 4</vt:lpstr>
      <vt:lpstr>Где же найти мне больше информации?</vt:lpstr>
      <vt:lpstr>Слайд 6</vt:lpstr>
      <vt:lpstr>Слайд 7</vt:lpstr>
      <vt:lpstr>Нашей фантазии не было придела, мы с друзьями все глубже стали изучать, анализировать, изобретать!!</vt:lpstr>
      <vt:lpstr>Слайд 9</vt:lpstr>
      <vt:lpstr> А вот и «Я» Тот самый мальчик Даниил и моё изобретение из лего конструктора перекидной мост через реку «Тико» в городе «Сити».  </vt:lpstr>
      <vt:lpstr>А вот и мы! И наш сказочный город «Сити».</vt:lpstr>
      <vt:lpstr>КОНЕЦ!!!!!!!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79</cp:revision>
  <dcterms:created xsi:type="dcterms:W3CDTF">2021-01-28T09:57:51Z</dcterms:created>
  <dcterms:modified xsi:type="dcterms:W3CDTF">2022-02-04T08:59:27Z</dcterms:modified>
</cp:coreProperties>
</file>