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3" r:id="rId6"/>
    <p:sldId id="264" r:id="rId7"/>
    <p:sldId id="265" r:id="rId8"/>
    <p:sldId id="266" r:id="rId9"/>
    <p:sldId id="271" r:id="rId10"/>
    <p:sldId id="279" r:id="rId11"/>
    <p:sldId id="272" r:id="rId12"/>
    <p:sldId id="261" r:id="rId13"/>
    <p:sldId id="273" r:id="rId14"/>
    <p:sldId id="274" r:id="rId15"/>
    <p:sldId id="275" r:id="rId16"/>
    <p:sldId id="276" r:id="rId17"/>
    <p:sldId id="280" r:id="rId18"/>
    <p:sldId id="277" r:id="rId19"/>
    <p:sldId id="268" r:id="rId20"/>
    <p:sldId id="269" r:id="rId21"/>
    <p:sldId id="26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F912FB-2D03-43F4-B354-249CF452C0B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AAB1A1-703B-4E73-82D1-3FC66F53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357166"/>
            <a:ext cx="6500858" cy="150019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ЛЕГО ПРОЕКТ НА ТЕМУ: «ВОЕННАЯ ТЕХНИКА ВЧЕРА,СЕГОДНЯ, ЗАВТРА»</a:t>
            </a:r>
            <a:endParaRPr lang="ru-RU" sz="28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а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785926"/>
            <a:ext cx="3000396" cy="2643206"/>
          </a:xfrm>
          <a:prstGeom prst="rect">
            <a:avLst/>
          </a:prstGeom>
        </p:spPr>
      </p:pic>
      <p:pic>
        <p:nvPicPr>
          <p:cNvPr id="5" name="Рисунок 4" descr="вс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85926"/>
            <a:ext cx="4000496" cy="223756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4357694"/>
            <a:ext cx="6215106" cy="714380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28860" y="4071942"/>
            <a:ext cx="6215106" cy="901067"/>
          </a:xfrm>
          <a:prstGeom prst="rect">
            <a:avLst/>
          </a:prstGeom>
        </p:spPr>
        <p:txBody>
          <a:bodyPr vert="horz" anchor="b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Выполнили: 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воспитатель подготовительной группы Зотеева И.В. 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воспитанники подготовительной группы  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0126-WA0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071677"/>
            <a:ext cx="3714778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rgbClr val="33CC33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Физкультминутки</a:t>
            </a:r>
            <a:r>
              <a:rPr lang="ru-RU" sz="360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по теме проекта</a:t>
            </a:r>
            <a:endParaRPr lang="ru-RU" sz="3200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220126-WA0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2071678"/>
            <a:ext cx="371477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0120-WA01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19103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20125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42852"/>
            <a:ext cx="2786058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125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071810"/>
            <a:ext cx="271464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20125-WA001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11821">
            <a:off x="5251407" y="3312637"/>
            <a:ext cx="1860563" cy="3307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Строительство из </a:t>
            </a:r>
            <a:r>
              <a:rPr lang="ru-RU" sz="32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легоконструктора</a:t>
            </a:r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самолета, ракеты, танка, пушки и др. по желанию детей, используя схемы.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119-WA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643182"/>
            <a:ext cx="2857520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120-WA014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187">
            <a:off x="4103790" y="3167009"/>
            <a:ext cx="4487513" cy="2524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117-WA00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52436">
            <a:off x="-284800" y="2606693"/>
            <a:ext cx="406402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-20220117-WA00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60384">
            <a:off x="5017857" y="2762493"/>
            <a:ext cx="4127496" cy="2321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117-WA001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14290"/>
            <a:ext cx="3571868" cy="2009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114-WA003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32378" y="1285862"/>
            <a:ext cx="508003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-20220114-WA002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46828" y="2123520"/>
            <a:ext cx="4881597" cy="2745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20112-WA004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896964" y="1396973"/>
            <a:ext cx="5079979" cy="285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122-WA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250297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IMG-20220122-WA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500174"/>
            <a:ext cx="2428892" cy="323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20122-WA00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143116"/>
            <a:ext cx="3303990" cy="440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20124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857364"/>
            <a:ext cx="2214578" cy="393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124-WA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7"/>
            <a:ext cx="2143140" cy="381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20124-WA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452524"/>
            <a:ext cx="2928958" cy="5207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н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02367">
            <a:off x="-286241" y="1899776"/>
            <a:ext cx="5078176" cy="285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мака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434593">
            <a:off x="4186528" y="2078494"/>
            <a:ext cx="4960827" cy="279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20126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0"/>
            <a:ext cx="380407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василис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032247" y="1682710"/>
            <a:ext cx="508003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 С ЛЕГО легче все уметь- С ЛЕГО легче поумнеть»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20120-WA0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89" y="2143116"/>
            <a:ext cx="2893239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20125-WA009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2143116"/>
            <a:ext cx="2357454" cy="419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о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3593"/>
            <a:ext cx="7443814" cy="55828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Выставка работ "Военная техника"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20126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571612"/>
            <a:ext cx="6296040" cy="4722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78661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fontAlgn="base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Конструирование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один из излюбленных видов детской деятельности. Отличительной особенностью такой деятельности является самостоятельность и творчество. Как правило, конструирование завершается игровой деятельностью. Созданные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-постройки дети используют в сюжетно-ролевых играх.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последовательно, шаг за шагом, в виде разнообразных игровых, интегрированных, тематических занятий дети развивают свои конструкторские навыки, у детей развивается умение пользоваться схемами, инструкциями, чертежами, развивается логическое мышление, коммуникативные навыки.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Реализация проекта значима для развития системы образования, так как способствует: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Обеспечению работы в рамках ФГОС;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Формированию имиджа детского образовательного учреждения;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Удовлетворённости родителей в образовательных услугах ДОУ;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Повышению профессионального уровня педагогов;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Участию педагогов в конкурсах различных уровней;</a:t>
            </a:r>
          </a:p>
          <a:p>
            <a:pPr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1"/>
            <a:ext cx="8501122" cy="5918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Интерес к технике, включая и военную,  пробуждается у детей весьма рано, буквально с первых шагов. Как поддержать интерес ребенка к неизведанному? Считаю, что метод проекта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легоконструированию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позволит детям усвоить сложный материал через совместный поиск решения проблемы, тем самым, делая познавательно-творческий процесс интересным и мотивационным. Работа над проектом носит комплексный характер, пронизывает все виды деятельности дошкольников. Проектная конструктивная деятельность развивает творческую активность детей, помогает самому педагогу развиваться как творческой личности.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Данный проект направлен на развитие кругозора детей, формирование у них познавательной активности, воспитание патриотических чувств (гордость за российскую армию), нравственных ценностей (добрых, дружественных отношений и т.д.).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3"/>
            <a:ext cx="6357982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конструкторских умений и навыков, всех сторон речи; воспитание личностей, способных самостоятельно ставить перед собой задачи и решать их, находя оригинальные способы решения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творческую инициативу, самостоятельность.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анализировать предмет, выделять его характерные особенности, основные функциональные части, устанавливать взаимосвязь между их назначением и строением.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заранее обдумывать содержание будущей постройки.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и закреплять навыки построения устойчивых моделей.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расширять представление о военной технике.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умения действовать в соответствии с инструкциями воспитателя и передавать особенности предметов средствами конструктора ЛЕГО.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активность, речь, воображение, фантазию.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  интерес к военной технике,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трудолюбие, стремление помогать друг другу, желание работать в коллективе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Познавательно-творческий, социально-коммуникативный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Участники проекта: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Воспитанники, педагог, родители.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Сроки реализации проекта: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дней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000240"/>
            <a:ext cx="635796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Стремление детей к совершенствованию своих конструктивных навыков.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выставки «Военная техника».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закрепление навыков конструирования.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 ДОУ.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Рассматривание книг журналов о военной технике, беседа о военной технике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125-WA009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216831">
            <a:off x="5049219" y="3265563"/>
            <a:ext cx="4143372" cy="2330647"/>
          </a:xfrm>
          <a:prstGeom prst="rect">
            <a:avLst/>
          </a:prstGeom>
        </p:spPr>
      </p:pic>
      <p:pic>
        <p:nvPicPr>
          <p:cNvPr id="5" name="Рисунок 4" descr="IMG-20220125-WA00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85992"/>
            <a:ext cx="3819524" cy="2864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Загадывание загадок, знакомство с пословицами об армии и военной технике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126-WA00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96" y="2143117"/>
            <a:ext cx="5619789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 "</a:t>
            </a:r>
            <a:r>
              <a:rPr lang="ru-RU" sz="32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Легомастерская</a:t>
            </a:r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20125-WA00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03311">
            <a:off x="5487488" y="2714163"/>
            <a:ext cx="3929058" cy="2210095"/>
          </a:xfrm>
          <a:prstGeom prst="rect">
            <a:avLst/>
          </a:prstGeom>
        </p:spPr>
      </p:pic>
      <p:pic>
        <p:nvPicPr>
          <p:cNvPr id="7" name="Рисунок 6" descr="IMG-20220125-WA009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4317998" cy="2428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000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на тему «Военная техника»</a:t>
            </a:r>
            <a:endParaRPr lang="ru-RU" sz="32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220119-WA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2514337" cy="312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-20220119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071678"/>
            <a:ext cx="2627981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120-WA01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071678"/>
            <a:ext cx="3144531" cy="3200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322</TotalTime>
  <Words>205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ЛЕГО ПРОЕКТ НА ТЕМУ: «ВОЕННАЯ ТЕХНИКА ВЧЕРА,СЕГОДНЯ, ЗАВТРА»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Физкультминутки по теме проекта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18</cp:revision>
  <dcterms:created xsi:type="dcterms:W3CDTF">2022-01-17T09:46:17Z</dcterms:created>
  <dcterms:modified xsi:type="dcterms:W3CDTF">2022-02-01T10:39:21Z</dcterms:modified>
</cp:coreProperties>
</file>